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9" r:id="rId1"/>
    <p:sldMasterId id="2147485075" r:id="rId2"/>
    <p:sldMasterId id="2147485089" r:id="rId3"/>
  </p:sldMasterIdLst>
  <p:notesMasterIdLst>
    <p:notesMasterId r:id="rId23"/>
  </p:notesMasterIdLst>
  <p:handoutMasterIdLst>
    <p:handoutMasterId r:id="rId24"/>
  </p:handoutMasterIdLst>
  <p:sldIdLst>
    <p:sldId id="385" r:id="rId4"/>
    <p:sldId id="256" r:id="rId5"/>
    <p:sldId id="1042" r:id="rId6"/>
    <p:sldId id="971" r:id="rId7"/>
    <p:sldId id="1108" r:id="rId8"/>
    <p:sldId id="551" r:id="rId9"/>
    <p:sldId id="1109" r:id="rId10"/>
    <p:sldId id="1070" r:id="rId11"/>
    <p:sldId id="1162" r:id="rId12"/>
    <p:sldId id="1161" r:id="rId13"/>
    <p:sldId id="1074" r:id="rId14"/>
    <p:sldId id="1163" r:id="rId15"/>
    <p:sldId id="1077" r:id="rId16"/>
    <p:sldId id="1175" r:id="rId17"/>
    <p:sldId id="1179" r:id="rId18"/>
    <p:sldId id="1177" r:id="rId19"/>
    <p:sldId id="1136" r:id="rId20"/>
    <p:sldId id="1149" r:id="rId21"/>
    <p:sldId id="1007" r:id="rId22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ce Burdett" initials="LB" lastIdx="1" clrIdx="0">
    <p:extLst>
      <p:ext uri="{19B8F6BF-5375-455C-9EA6-DF929625EA0E}">
        <p15:presenceInfo xmlns:p15="http://schemas.microsoft.com/office/powerpoint/2012/main" userId="b7074e35e47fe1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990000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73519" autoAdjust="0"/>
  </p:normalViewPr>
  <p:slideViewPr>
    <p:cSldViewPr>
      <p:cViewPr varScale="1">
        <p:scale>
          <a:sx n="63" d="100"/>
          <a:sy n="63" d="100"/>
        </p:scale>
        <p:origin x="48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54" y="77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D302EE-8F6F-400A-84A3-CD8675BD94FB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C769F0D6-1F7D-4E8A-8A2B-5970254DA6C9}">
      <dgm:prSet phldrT="[Text]" phldr="1"/>
      <dgm:spPr/>
      <dgm:t>
        <a:bodyPr/>
        <a:lstStyle/>
        <a:p>
          <a:endParaRPr lang="en-NZ"/>
        </a:p>
      </dgm:t>
    </dgm:pt>
    <dgm:pt modelId="{E9FF440C-3B2E-4888-8DE9-FCB12623C282}" type="parTrans" cxnId="{86E9587C-8CA1-41D5-8D83-5E18D57AF790}">
      <dgm:prSet/>
      <dgm:spPr/>
      <dgm:t>
        <a:bodyPr/>
        <a:lstStyle/>
        <a:p>
          <a:endParaRPr lang="en-NZ"/>
        </a:p>
      </dgm:t>
    </dgm:pt>
    <dgm:pt modelId="{2F68D67F-DC4B-4952-9691-A879BA9EBD89}" type="sibTrans" cxnId="{86E9587C-8CA1-41D5-8D83-5E18D57AF79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NZ"/>
        </a:p>
      </dgm:t>
    </dgm:pt>
    <dgm:pt modelId="{56E65F0E-947C-4AC1-8C86-818670BBDD4E}">
      <dgm:prSet phldrT="[Text]" phldr="1"/>
      <dgm:spPr/>
      <dgm:t>
        <a:bodyPr/>
        <a:lstStyle/>
        <a:p>
          <a:endParaRPr lang="en-NZ" dirty="0"/>
        </a:p>
      </dgm:t>
    </dgm:pt>
    <dgm:pt modelId="{4C37F055-D8BF-41C4-A36F-95027F6A88AA}" type="parTrans" cxnId="{3CEEBA30-0769-47F6-84FB-C5F622F8BF7E}">
      <dgm:prSet/>
      <dgm:spPr/>
      <dgm:t>
        <a:bodyPr/>
        <a:lstStyle/>
        <a:p>
          <a:endParaRPr lang="en-NZ"/>
        </a:p>
      </dgm:t>
    </dgm:pt>
    <dgm:pt modelId="{ED0AF77B-2C86-4874-A807-C3543F71AABA}" type="sibTrans" cxnId="{3CEEBA30-0769-47F6-84FB-C5F622F8BF7E}">
      <dgm:prSet/>
      <dgm:spPr/>
      <dgm:t>
        <a:bodyPr/>
        <a:lstStyle/>
        <a:p>
          <a:endParaRPr lang="en-NZ"/>
        </a:p>
      </dgm:t>
    </dgm:pt>
    <dgm:pt modelId="{81D8CF54-BA32-4670-861B-173739B1AE0E}">
      <dgm:prSet phldrT="[Text]" phldr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NZ" dirty="0"/>
        </a:p>
      </dgm:t>
    </dgm:pt>
    <dgm:pt modelId="{E87B04F2-5523-4B9C-A457-E2952CC705DB}" type="parTrans" cxnId="{0EFC032A-19D1-4C70-882C-51E8A0185051}">
      <dgm:prSet/>
      <dgm:spPr/>
      <dgm:t>
        <a:bodyPr/>
        <a:lstStyle/>
        <a:p>
          <a:endParaRPr lang="en-NZ"/>
        </a:p>
      </dgm:t>
    </dgm:pt>
    <dgm:pt modelId="{9E858A03-A7C2-4C3E-8F0E-0051B90B4019}" type="sibTrans" cxnId="{0EFC032A-19D1-4C70-882C-51E8A0185051}">
      <dgm:prSet/>
      <dgm:spPr/>
      <dgm:t>
        <a:bodyPr/>
        <a:lstStyle/>
        <a:p>
          <a:endParaRPr lang="en-NZ"/>
        </a:p>
      </dgm:t>
    </dgm:pt>
    <dgm:pt modelId="{B7BEDECD-C199-49BE-A5E3-5AAC470B8E39}">
      <dgm:prSet phldrT="[Text]" phldr="1"/>
      <dgm:spPr/>
      <dgm:t>
        <a:bodyPr/>
        <a:lstStyle/>
        <a:p>
          <a:endParaRPr lang="en-NZ"/>
        </a:p>
      </dgm:t>
    </dgm:pt>
    <dgm:pt modelId="{ADDDA7B1-0F7E-4CAE-9D01-BADE5D7AD3C0}" type="parTrans" cxnId="{02E18301-F66A-414C-AA6B-31C88EA4BCDB}">
      <dgm:prSet/>
      <dgm:spPr/>
      <dgm:t>
        <a:bodyPr/>
        <a:lstStyle/>
        <a:p>
          <a:endParaRPr lang="en-NZ"/>
        </a:p>
      </dgm:t>
    </dgm:pt>
    <dgm:pt modelId="{65BDD01D-0B2D-436B-8735-47DB7F3BA749}" type="sibTrans" cxnId="{02E18301-F66A-414C-AA6B-31C88EA4BCDB}">
      <dgm:prSet/>
      <dgm:spPr/>
      <dgm:t>
        <a:bodyPr/>
        <a:lstStyle/>
        <a:p>
          <a:endParaRPr lang="en-NZ"/>
        </a:p>
      </dgm:t>
    </dgm:pt>
    <dgm:pt modelId="{0279A8BF-C84E-4B20-B045-6D3EAC56BC4D}">
      <dgm:prSet phldrT="[Text]" phldr="1"/>
      <dgm:spPr/>
      <dgm:t>
        <a:bodyPr/>
        <a:lstStyle/>
        <a:p>
          <a:endParaRPr lang="en-NZ"/>
        </a:p>
      </dgm:t>
    </dgm:pt>
    <dgm:pt modelId="{89DF2612-6F4E-4114-AC7F-7EAB23616E57}" type="parTrans" cxnId="{04BA6F4E-0A1A-485A-8833-899F0A1859E4}">
      <dgm:prSet/>
      <dgm:spPr/>
      <dgm:t>
        <a:bodyPr/>
        <a:lstStyle/>
        <a:p>
          <a:endParaRPr lang="en-NZ"/>
        </a:p>
      </dgm:t>
    </dgm:pt>
    <dgm:pt modelId="{1502A2C6-A25A-425F-8E81-ECFC05952E8E}" type="sibTrans" cxnId="{04BA6F4E-0A1A-485A-8833-899F0A1859E4}">
      <dgm:prSet/>
      <dgm:spPr/>
      <dgm:t>
        <a:bodyPr/>
        <a:lstStyle/>
        <a:p>
          <a:endParaRPr lang="en-NZ"/>
        </a:p>
      </dgm:t>
    </dgm:pt>
    <dgm:pt modelId="{832F2866-4DFA-4923-95F2-826CB377DC4E}">
      <dgm:prSet phldrT="[Text]" phldr="1"/>
      <dgm:spPr/>
      <dgm:t>
        <a:bodyPr/>
        <a:lstStyle/>
        <a:p>
          <a:endParaRPr lang="en-NZ"/>
        </a:p>
      </dgm:t>
    </dgm:pt>
    <dgm:pt modelId="{D4F4E79B-6116-490B-A3DC-A9A1C0CA73BB}" type="parTrans" cxnId="{1416707F-8B27-4AC9-B5BB-9DE402355BA3}">
      <dgm:prSet/>
      <dgm:spPr/>
      <dgm:t>
        <a:bodyPr/>
        <a:lstStyle/>
        <a:p>
          <a:endParaRPr lang="en-NZ"/>
        </a:p>
      </dgm:t>
    </dgm:pt>
    <dgm:pt modelId="{B9E65E9F-72FE-4683-A968-4B166949C94B}" type="sibTrans" cxnId="{1416707F-8B27-4AC9-B5BB-9DE402355BA3}">
      <dgm:prSet/>
      <dgm:spPr/>
      <dgm:t>
        <a:bodyPr/>
        <a:lstStyle/>
        <a:p>
          <a:endParaRPr lang="en-NZ"/>
        </a:p>
      </dgm:t>
    </dgm:pt>
    <dgm:pt modelId="{184E489C-3E8D-4CEB-8FEE-2FCFCD510452}" type="pres">
      <dgm:prSet presAssocID="{46D302EE-8F6F-400A-84A3-CD8675BD94FB}" presName="Name0" presStyleCnt="0">
        <dgm:presLayoutVars>
          <dgm:chMax/>
          <dgm:chPref/>
          <dgm:dir/>
          <dgm:animLvl val="lvl"/>
        </dgm:presLayoutVars>
      </dgm:prSet>
      <dgm:spPr/>
    </dgm:pt>
    <dgm:pt modelId="{9C3B283F-505B-4397-9731-AF98C546F594}" type="pres">
      <dgm:prSet presAssocID="{C769F0D6-1F7D-4E8A-8A2B-5970254DA6C9}" presName="composite" presStyleCnt="0"/>
      <dgm:spPr/>
    </dgm:pt>
    <dgm:pt modelId="{35056DEB-9A24-4AF7-A25F-616A73EA88F4}" type="pres">
      <dgm:prSet presAssocID="{C769F0D6-1F7D-4E8A-8A2B-5970254DA6C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C04AA7F-2DC4-40E9-928C-D2070D288723}" type="pres">
      <dgm:prSet presAssocID="{C769F0D6-1F7D-4E8A-8A2B-5970254DA6C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A90150F-E0D2-4662-BC62-040842F41BE3}" type="pres">
      <dgm:prSet presAssocID="{C769F0D6-1F7D-4E8A-8A2B-5970254DA6C9}" presName="BalanceSpacing" presStyleCnt="0"/>
      <dgm:spPr/>
    </dgm:pt>
    <dgm:pt modelId="{68649735-6800-4254-A662-A2CF2093191D}" type="pres">
      <dgm:prSet presAssocID="{C769F0D6-1F7D-4E8A-8A2B-5970254DA6C9}" presName="BalanceSpacing1" presStyleCnt="0"/>
      <dgm:spPr/>
    </dgm:pt>
    <dgm:pt modelId="{5B04091D-36E4-46E2-B9DD-C556EE9E6194}" type="pres">
      <dgm:prSet presAssocID="{2F68D67F-DC4B-4952-9691-A879BA9EBD89}" presName="Accent1Text" presStyleLbl="node1" presStyleIdx="1" presStyleCnt="6" custScaleX="78055" custScaleY="34048"/>
      <dgm:spPr/>
    </dgm:pt>
    <dgm:pt modelId="{66432EC1-CC45-4A37-B9D6-E270FE297350}" type="pres">
      <dgm:prSet presAssocID="{2F68D67F-DC4B-4952-9691-A879BA9EBD89}" presName="spaceBetweenRectangles" presStyleCnt="0"/>
      <dgm:spPr/>
    </dgm:pt>
    <dgm:pt modelId="{8A9D647E-9875-4108-AF53-BF5D07772213}" type="pres">
      <dgm:prSet presAssocID="{81D8CF54-BA32-4670-861B-173739B1AE0E}" presName="composite" presStyleCnt="0"/>
      <dgm:spPr/>
    </dgm:pt>
    <dgm:pt modelId="{7E11D35C-7A8A-43E4-9DC0-915B080297F8}" type="pres">
      <dgm:prSet presAssocID="{81D8CF54-BA32-4670-861B-173739B1AE0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334D1035-D1D8-45B9-BEEF-D76C1E7361D5}" type="pres">
      <dgm:prSet presAssocID="{81D8CF54-BA32-4670-861B-173739B1AE0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168B079-9784-4FA8-895C-7FA2B5E40E80}" type="pres">
      <dgm:prSet presAssocID="{81D8CF54-BA32-4670-861B-173739B1AE0E}" presName="BalanceSpacing" presStyleCnt="0"/>
      <dgm:spPr/>
    </dgm:pt>
    <dgm:pt modelId="{A1D5602E-F26E-4288-ABD8-6EEE610AD449}" type="pres">
      <dgm:prSet presAssocID="{81D8CF54-BA32-4670-861B-173739B1AE0E}" presName="BalanceSpacing1" presStyleCnt="0"/>
      <dgm:spPr/>
    </dgm:pt>
    <dgm:pt modelId="{57420835-4A0D-4C1D-8734-0C4A381A9347}" type="pres">
      <dgm:prSet presAssocID="{9E858A03-A7C2-4C3E-8F0E-0051B90B4019}" presName="Accent1Text" presStyleLbl="node1" presStyleIdx="3" presStyleCnt="6"/>
      <dgm:spPr/>
    </dgm:pt>
    <dgm:pt modelId="{06230226-28F0-4ACA-A691-AB2430193E60}" type="pres">
      <dgm:prSet presAssocID="{9E858A03-A7C2-4C3E-8F0E-0051B90B4019}" presName="spaceBetweenRectangles" presStyleCnt="0"/>
      <dgm:spPr/>
    </dgm:pt>
    <dgm:pt modelId="{803EFBA9-9EEA-4BC6-B450-59DBF5FAD32A}" type="pres">
      <dgm:prSet presAssocID="{0279A8BF-C84E-4B20-B045-6D3EAC56BC4D}" presName="composite" presStyleCnt="0"/>
      <dgm:spPr/>
    </dgm:pt>
    <dgm:pt modelId="{C39444D2-DBDC-49B5-AECE-B69B17DF111B}" type="pres">
      <dgm:prSet presAssocID="{0279A8BF-C84E-4B20-B045-6D3EAC56BC4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9CA50F40-E1AC-4E45-ABF0-9D840307E35F}" type="pres">
      <dgm:prSet presAssocID="{0279A8BF-C84E-4B20-B045-6D3EAC56BC4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9C7487B-4FA4-4421-B47C-BF104CF89A8D}" type="pres">
      <dgm:prSet presAssocID="{0279A8BF-C84E-4B20-B045-6D3EAC56BC4D}" presName="BalanceSpacing" presStyleCnt="0"/>
      <dgm:spPr/>
    </dgm:pt>
    <dgm:pt modelId="{98123846-0E63-4E5A-AF3C-B517AB1318BD}" type="pres">
      <dgm:prSet presAssocID="{0279A8BF-C84E-4B20-B045-6D3EAC56BC4D}" presName="BalanceSpacing1" presStyleCnt="0"/>
      <dgm:spPr/>
    </dgm:pt>
    <dgm:pt modelId="{50B02BDB-DAA1-406F-9C4B-22901A5D35B1}" type="pres">
      <dgm:prSet presAssocID="{1502A2C6-A25A-425F-8E81-ECFC05952E8E}" presName="Accent1Text" presStyleLbl="node1" presStyleIdx="5" presStyleCnt="6"/>
      <dgm:spPr/>
    </dgm:pt>
  </dgm:ptLst>
  <dgm:cxnLst>
    <dgm:cxn modelId="{02E18301-F66A-414C-AA6B-31C88EA4BCDB}" srcId="{81D8CF54-BA32-4670-861B-173739B1AE0E}" destId="{B7BEDECD-C199-49BE-A5E3-5AAC470B8E39}" srcOrd="0" destOrd="0" parTransId="{ADDDA7B1-0F7E-4CAE-9D01-BADE5D7AD3C0}" sibTransId="{65BDD01D-0B2D-436B-8735-47DB7F3BA749}"/>
    <dgm:cxn modelId="{87933609-C5C5-4CB1-9965-AA8CF6762656}" type="presOf" srcId="{C769F0D6-1F7D-4E8A-8A2B-5970254DA6C9}" destId="{35056DEB-9A24-4AF7-A25F-616A73EA88F4}" srcOrd="0" destOrd="0" presId="urn:microsoft.com/office/officeart/2008/layout/AlternatingHexagons"/>
    <dgm:cxn modelId="{C7D29619-690A-471B-AD29-7D673C81E56D}" type="presOf" srcId="{46D302EE-8F6F-400A-84A3-CD8675BD94FB}" destId="{184E489C-3E8D-4CEB-8FEE-2FCFCD510452}" srcOrd="0" destOrd="0" presId="urn:microsoft.com/office/officeart/2008/layout/AlternatingHexagons"/>
    <dgm:cxn modelId="{0EFC032A-19D1-4C70-882C-51E8A0185051}" srcId="{46D302EE-8F6F-400A-84A3-CD8675BD94FB}" destId="{81D8CF54-BA32-4670-861B-173739B1AE0E}" srcOrd="1" destOrd="0" parTransId="{E87B04F2-5523-4B9C-A457-E2952CC705DB}" sibTransId="{9E858A03-A7C2-4C3E-8F0E-0051B90B4019}"/>
    <dgm:cxn modelId="{3CEEBA30-0769-47F6-84FB-C5F622F8BF7E}" srcId="{C769F0D6-1F7D-4E8A-8A2B-5970254DA6C9}" destId="{56E65F0E-947C-4AC1-8C86-818670BBDD4E}" srcOrd="0" destOrd="0" parTransId="{4C37F055-D8BF-41C4-A36F-95027F6A88AA}" sibTransId="{ED0AF77B-2C86-4874-A807-C3543F71AABA}"/>
    <dgm:cxn modelId="{D0EAE55B-4D09-46A4-BCFF-53DEDEB36014}" type="presOf" srcId="{B7BEDECD-C199-49BE-A5E3-5AAC470B8E39}" destId="{334D1035-D1D8-45B9-BEEF-D76C1E7361D5}" srcOrd="0" destOrd="0" presId="urn:microsoft.com/office/officeart/2008/layout/AlternatingHexagons"/>
    <dgm:cxn modelId="{496C8F65-3136-4DC7-A320-661D220CA37C}" type="presOf" srcId="{56E65F0E-947C-4AC1-8C86-818670BBDD4E}" destId="{EC04AA7F-2DC4-40E9-928C-D2070D288723}" srcOrd="0" destOrd="0" presId="urn:microsoft.com/office/officeart/2008/layout/AlternatingHexagons"/>
    <dgm:cxn modelId="{C1E63A4B-F4EA-4C29-83A9-C33D39DEB957}" type="presOf" srcId="{2F68D67F-DC4B-4952-9691-A879BA9EBD89}" destId="{5B04091D-36E4-46E2-B9DD-C556EE9E6194}" srcOrd="0" destOrd="0" presId="urn:microsoft.com/office/officeart/2008/layout/AlternatingHexagons"/>
    <dgm:cxn modelId="{04BA6F4E-0A1A-485A-8833-899F0A1859E4}" srcId="{46D302EE-8F6F-400A-84A3-CD8675BD94FB}" destId="{0279A8BF-C84E-4B20-B045-6D3EAC56BC4D}" srcOrd="2" destOrd="0" parTransId="{89DF2612-6F4E-4114-AC7F-7EAB23616E57}" sibTransId="{1502A2C6-A25A-425F-8E81-ECFC05952E8E}"/>
    <dgm:cxn modelId="{86E9587C-8CA1-41D5-8D83-5E18D57AF790}" srcId="{46D302EE-8F6F-400A-84A3-CD8675BD94FB}" destId="{C769F0D6-1F7D-4E8A-8A2B-5970254DA6C9}" srcOrd="0" destOrd="0" parTransId="{E9FF440C-3B2E-4888-8DE9-FCB12623C282}" sibTransId="{2F68D67F-DC4B-4952-9691-A879BA9EBD89}"/>
    <dgm:cxn modelId="{1416707F-8B27-4AC9-B5BB-9DE402355BA3}" srcId="{0279A8BF-C84E-4B20-B045-6D3EAC56BC4D}" destId="{832F2866-4DFA-4923-95F2-826CB377DC4E}" srcOrd="0" destOrd="0" parTransId="{D4F4E79B-6116-490B-A3DC-A9A1C0CA73BB}" sibTransId="{B9E65E9F-72FE-4683-A968-4B166949C94B}"/>
    <dgm:cxn modelId="{4E8B5F9A-DF6C-495B-B7F1-1CDBE248083C}" type="presOf" srcId="{81D8CF54-BA32-4670-861B-173739B1AE0E}" destId="{7E11D35C-7A8A-43E4-9DC0-915B080297F8}" srcOrd="0" destOrd="0" presId="urn:microsoft.com/office/officeart/2008/layout/AlternatingHexagons"/>
    <dgm:cxn modelId="{9D9CA2A5-2FBF-4090-B8FB-778FA3FD115B}" type="presOf" srcId="{0279A8BF-C84E-4B20-B045-6D3EAC56BC4D}" destId="{C39444D2-DBDC-49B5-AECE-B69B17DF111B}" srcOrd="0" destOrd="0" presId="urn:microsoft.com/office/officeart/2008/layout/AlternatingHexagons"/>
    <dgm:cxn modelId="{935861B1-7FC4-4314-8D07-D6DE8BA60721}" type="presOf" srcId="{1502A2C6-A25A-425F-8E81-ECFC05952E8E}" destId="{50B02BDB-DAA1-406F-9C4B-22901A5D35B1}" srcOrd="0" destOrd="0" presId="urn:microsoft.com/office/officeart/2008/layout/AlternatingHexagons"/>
    <dgm:cxn modelId="{C6ACB3C9-7B40-4042-9497-61B72490D157}" type="presOf" srcId="{9E858A03-A7C2-4C3E-8F0E-0051B90B4019}" destId="{57420835-4A0D-4C1D-8734-0C4A381A9347}" srcOrd="0" destOrd="0" presId="urn:microsoft.com/office/officeart/2008/layout/AlternatingHexagons"/>
    <dgm:cxn modelId="{B49875EC-44D9-4516-9B0B-C2894B248AE2}" type="presOf" srcId="{832F2866-4DFA-4923-95F2-826CB377DC4E}" destId="{9CA50F40-E1AC-4E45-ABF0-9D840307E35F}" srcOrd="0" destOrd="0" presId="urn:microsoft.com/office/officeart/2008/layout/AlternatingHexagons"/>
    <dgm:cxn modelId="{E14CD8DA-5CC7-4ABB-9EE1-9FE416826C77}" type="presParOf" srcId="{184E489C-3E8D-4CEB-8FEE-2FCFCD510452}" destId="{9C3B283F-505B-4397-9731-AF98C546F594}" srcOrd="0" destOrd="0" presId="urn:microsoft.com/office/officeart/2008/layout/AlternatingHexagons"/>
    <dgm:cxn modelId="{568B62A0-8CD0-42B3-AB4F-E8256BEC9E8C}" type="presParOf" srcId="{9C3B283F-505B-4397-9731-AF98C546F594}" destId="{35056DEB-9A24-4AF7-A25F-616A73EA88F4}" srcOrd="0" destOrd="0" presId="urn:microsoft.com/office/officeart/2008/layout/AlternatingHexagons"/>
    <dgm:cxn modelId="{3DF400D9-2DF7-4332-AE48-191238334D17}" type="presParOf" srcId="{9C3B283F-505B-4397-9731-AF98C546F594}" destId="{EC04AA7F-2DC4-40E9-928C-D2070D288723}" srcOrd="1" destOrd="0" presId="urn:microsoft.com/office/officeart/2008/layout/AlternatingHexagons"/>
    <dgm:cxn modelId="{9264DAAD-F2D5-4874-8769-10EBE33416A1}" type="presParOf" srcId="{9C3B283F-505B-4397-9731-AF98C546F594}" destId="{7A90150F-E0D2-4662-BC62-040842F41BE3}" srcOrd="2" destOrd="0" presId="urn:microsoft.com/office/officeart/2008/layout/AlternatingHexagons"/>
    <dgm:cxn modelId="{92E60150-3B24-4DA9-85F4-07C83758AA10}" type="presParOf" srcId="{9C3B283F-505B-4397-9731-AF98C546F594}" destId="{68649735-6800-4254-A662-A2CF2093191D}" srcOrd="3" destOrd="0" presId="urn:microsoft.com/office/officeart/2008/layout/AlternatingHexagons"/>
    <dgm:cxn modelId="{2B7022E6-6A1F-49C5-A468-D04C12970512}" type="presParOf" srcId="{9C3B283F-505B-4397-9731-AF98C546F594}" destId="{5B04091D-36E4-46E2-B9DD-C556EE9E6194}" srcOrd="4" destOrd="0" presId="urn:microsoft.com/office/officeart/2008/layout/AlternatingHexagons"/>
    <dgm:cxn modelId="{02E86750-7C39-4EFD-AB79-FE41AF66EF6D}" type="presParOf" srcId="{184E489C-3E8D-4CEB-8FEE-2FCFCD510452}" destId="{66432EC1-CC45-4A37-B9D6-E270FE297350}" srcOrd="1" destOrd="0" presId="urn:microsoft.com/office/officeart/2008/layout/AlternatingHexagons"/>
    <dgm:cxn modelId="{526EECB8-8317-418C-B6D9-232A2213A662}" type="presParOf" srcId="{184E489C-3E8D-4CEB-8FEE-2FCFCD510452}" destId="{8A9D647E-9875-4108-AF53-BF5D07772213}" srcOrd="2" destOrd="0" presId="urn:microsoft.com/office/officeart/2008/layout/AlternatingHexagons"/>
    <dgm:cxn modelId="{7CAA2698-CBFB-4EC9-A19A-029B1A4F0451}" type="presParOf" srcId="{8A9D647E-9875-4108-AF53-BF5D07772213}" destId="{7E11D35C-7A8A-43E4-9DC0-915B080297F8}" srcOrd="0" destOrd="0" presId="urn:microsoft.com/office/officeart/2008/layout/AlternatingHexagons"/>
    <dgm:cxn modelId="{0775C838-CCED-4B12-8B65-3DBCDFE49AC7}" type="presParOf" srcId="{8A9D647E-9875-4108-AF53-BF5D07772213}" destId="{334D1035-D1D8-45B9-BEEF-D76C1E7361D5}" srcOrd="1" destOrd="0" presId="urn:microsoft.com/office/officeart/2008/layout/AlternatingHexagons"/>
    <dgm:cxn modelId="{91873BB0-5458-45C0-94E1-3A82610772AF}" type="presParOf" srcId="{8A9D647E-9875-4108-AF53-BF5D07772213}" destId="{E168B079-9784-4FA8-895C-7FA2B5E40E80}" srcOrd="2" destOrd="0" presId="urn:microsoft.com/office/officeart/2008/layout/AlternatingHexagons"/>
    <dgm:cxn modelId="{71555383-1B12-4DB1-8057-0643AD3A3A05}" type="presParOf" srcId="{8A9D647E-9875-4108-AF53-BF5D07772213}" destId="{A1D5602E-F26E-4288-ABD8-6EEE610AD449}" srcOrd="3" destOrd="0" presId="urn:microsoft.com/office/officeart/2008/layout/AlternatingHexagons"/>
    <dgm:cxn modelId="{663D472C-A449-43D2-A53F-843F67BF8288}" type="presParOf" srcId="{8A9D647E-9875-4108-AF53-BF5D07772213}" destId="{57420835-4A0D-4C1D-8734-0C4A381A9347}" srcOrd="4" destOrd="0" presId="urn:microsoft.com/office/officeart/2008/layout/AlternatingHexagons"/>
    <dgm:cxn modelId="{F669736D-3F5C-40C1-80C6-2C8A203DA347}" type="presParOf" srcId="{184E489C-3E8D-4CEB-8FEE-2FCFCD510452}" destId="{06230226-28F0-4ACA-A691-AB2430193E60}" srcOrd="3" destOrd="0" presId="urn:microsoft.com/office/officeart/2008/layout/AlternatingHexagons"/>
    <dgm:cxn modelId="{018A6F7D-E70E-4A65-898B-28FDA30B07FD}" type="presParOf" srcId="{184E489C-3E8D-4CEB-8FEE-2FCFCD510452}" destId="{803EFBA9-9EEA-4BC6-B450-59DBF5FAD32A}" srcOrd="4" destOrd="0" presId="urn:microsoft.com/office/officeart/2008/layout/AlternatingHexagons"/>
    <dgm:cxn modelId="{E1466A54-8F99-466E-BF4F-19DF362D1B02}" type="presParOf" srcId="{803EFBA9-9EEA-4BC6-B450-59DBF5FAD32A}" destId="{C39444D2-DBDC-49B5-AECE-B69B17DF111B}" srcOrd="0" destOrd="0" presId="urn:microsoft.com/office/officeart/2008/layout/AlternatingHexagons"/>
    <dgm:cxn modelId="{0FB41332-68E3-45BA-B96E-2D3AA9EFC098}" type="presParOf" srcId="{803EFBA9-9EEA-4BC6-B450-59DBF5FAD32A}" destId="{9CA50F40-E1AC-4E45-ABF0-9D840307E35F}" srcOrd="1" destOrd="0" presId="urn:microsoft.com/office/officeart/2008/layout/AlternatingHexagons"/>
    <dgm:cxn modelId="{349799A8-A98F-45B6-9715-22947B909625}" type="presParOf" srcId="{803EFBA9-9EEA-4BC6-B450-59DBF5FAD32A}" destId="{29C7487B-4FA4-4421-B47C-BF104CF89A8D}" srcOrd="2" destOrd="0" presId="urn:microsoft.com/office/officeart/2008/layout/AlternatingHexagons"/>
    <dgm:cxn modelId="{2D96A268-4EF5-4D1B-8B98-51D82800D35C}" type="presParOf" srcId="{803EFBA9-9EEA-4BC6-B450-59DBF5FAD32A}" destId="{98123846-0E63-4E5A-AF3C-B517AB1318BD}" srcOrd="3" destOrd="0" presId="urn:microsoft.com/office/officeart/2008/layout/AlternatingHexagons"/>
    <dgm:cxn modelId="{CF530A51-1517-4E8A-91EC-1721E99B7B1C}" type="presParOf" srcId="{803EFBA9-9EEA-4BC6-B450-59DBF5FAD32A}" destId="{50B02BDB-DAA1-406F-9C4B-22901A5D35B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56DEB-9A24-4AF7-A25F-616A73EA88F4}">
      <dsp:nvSpPr>
        <dsp:cNvPr id="0" name=""/>
        <dsp:cNvSpPr/>
      </dsp:nvSpPr>
      <dsp:spPr>
        <a:xfrm rot="5400000">
          <a:off x="5145384" y="100820"/>
          <a:ext cx="1524053" cy="13259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800" kern="1200"/>
        </a:p>
      </dsp:txBody>
      <dsp:txXfrm rot="-5400000">
        <a:off x="5451070" y="239255"/>
        <a:ext cx="912680" cy="1049057"/>
      </dsp:txXfrm>
    </dsp:sp>
    <dsp:sp modelId="{EC04AA7F-2DC4-40E9-928C-D2070D288723}">
      <dsp:nvSpPr>
        <dsp:cNvPr id="0" name=""/>
        <dsp:cNvSpPr/>
      </dsp:nvSpPr>
      <dsp:spPr>
        <a:xfrm>
          <a:off x="6610608" y="306567"/>
          <a:ext cx="1700843" cy="91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600" kern="1200" dirty="0"/>
        </a:p>
      </dsp:txBody>
      <dsp:txXfrm>
        <a:off x="6610608" y="306567"/>
        <a:ext cx="1700843" cy="914431"/>
      </dsp:txXfrm>
    </dsp:sp>
    <dsp:sp modelId="{5B04091D-36E4-46E2-B9DD-C556EE9E6194}">
      <dsp:nvSpPr>
        <dsp:cNvPr id="0" name=""/>
        <dsp:cNvSpPr/>
      </dsp:nvSpPr>
      <dsp:spPr>
        <a:xfrm rot="5400000">
          <a:off x="4215955" y="246307"/>
          <a:ext cx="518909" cy="1034951"/>
        </a:xfrm>
        <a:prstGeom prst="hexagon">
          <a:avLst>
            <a:gd name="adj" fmla="val 2500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600" kern="1200"/>
        </a:p>
      </dsp:txBody>
      <dsp:txXfrm rot="-5400000">
        <a:off x="4130426" y="590813"/>
        <a:ext cx="689967" cy="345939"/>
      </dsp:txXfrm>
    </dsp:sp>
    <dsp:sp modelId="{7E11D35C-7A8A-43E4-9DC0-915B080297F8}">
      <dsp:nvSpPr>
        <dsp:cNvPr id="0" name=""/>
        <dsp:cNvSpPr/>
      </dsp:nvSpPr>
      <dsp:spPr>
        <a:xfrm rot="5400000">
          <a:off x="4426640" y="1394436"/>
          <a:ext cx="1524053" cy="1325926"/>
        </a:xfrm>
        <a:prstGeom prst="hexagon">
          <a:avLst>
            <a:gd name="adj" fmla="val 2500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800" kern="1200" dirty="0"/>
        </a:p>
      </dsp:txBody>
      <dsp:txXfrm rot="-5400000">
        <a:off x="4732326" y="1532871"/>
        <a:ext cx="912680" cy="1049057"/>
      </dsp:txXfrm>
    </dsp:sp>
    <dsp:sp modelId="{334D1035-D1D8-45B9-BEEF-D76C1E7361D5}">
      <dsp:nvSpPr>
        <dsp:cNvPr id="0" name=""/>
        <dsp:cNvSpPr/>
      </dsp:nvSpPr>
      <dsp:spPr>
        <a:xfrm>
          <a:off x="2824860" y="1600184"/>
          <a:ext cx="1645977" cy="91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600" kern="1200"/>
        </a:p>
      </dsp:txBody>
      <dsp:txXfrm>
        <a:off x="2824860" y="1600184"/>
        <a:ext cx="1645977" cy="914431"/>
      </dsp:txXfrm>
    </dsp:sp>
    <dsp:sp modelId="{57420835-4A0D-4C1D-8734-0C4A381A9347}">
      <dsp:nvSpPr>
        <dsp:cNvPr id="0" name=""/>
        <dsp:cNvSpPr/>
      </dsp:nvSpPr>
      <dsp:spPr>
        <a:xfrm rot="5400000">
          <a:off x="5858641" y="1394436"/>
          <a:ext cx="1524053" cy="13259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600" kern="1200"/>
        </a:p>
      </dsp:txBody>
      <dsp:txXfrm rot="-5400000">
        <a:off x="6164327" y="1532871"/>
        <a:ext cx="912680" cy="1049057"/>
      </dsp:txXfrm>
    </dsp:sp>
    <dsp:sp modelId="{C39444D2-DBDC-49B5-AECE-B69B17DF111B}">
      <dsp:nvSpPr>
        <dsp:cNvPr id="0" name=""/>
        <dsp:cNvSpPr/>
      </dsp:nvSpPr>
      <dsp:spPr>
        <a:xfrm rot="5400000">
          <a:off x="5145384" y="2688053"/>
          <a:ext cx="1524053" cy="13259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800" kern="1200"/>
        </a:p>
      </dsp:txBody>
      <dsp:txXfrm rot="-5400000">
        <a:off x="5451070" y="2826488"/>
        <a:ext cx="912680" cy="1049057"/>
      </dsp:txXfrm>
    </dsp:sp>
    <dsp:sp modelId="{9CA50F40-E1AC-4E45-ABF0-9D840307E35F}">
      <dsp:nvSpPr>
        <dsp:cNvPr id="0" name=""/>
        <dsp:cNvSpPr/>
      </dsp:nvSpPr>
      <dsp:spPr>
        <a:xfrm>
          <a:off x="6610608" y="2893800"/>
          <a:ext cx="1700843" cy="91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600" kern="1200"/>
        </a:p>
      </dsp:txBody>
      <dsp:txXfrm>
        <a:off x="6610608" y="2893800"/>
        <a:ext cx="1700843" cy="914431"/>
      </dsp:txXfrm>
    </dsp:sp>
    <dsp:sp modelId="{50B02BDB-DAA1-406F-9C4B-22901A5D35B1}">
      <dsp:nvSpPr>
        <dsp:cNvPr id="0" name=""/>
        <dsp:cNvSpPr/>
      </dsp:nvSpPr>
      <dsp:spPr>
        <a:xfrm rot="5400000">
          <a:off x="3713383" y="2688053"/>
          <a:ext cx="1524053" cy="13259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600" kern="1200"/>
        </a:p>
      </dsp:txBody>
      <dsp:txXfrm rot="-5400000">
        <a:off x="4019069" y="2826488"/>
        <a:ext cx="912680" cy="1049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5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0EE07D-1EFA-488B-8E8C-A403A1D303B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62563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2417D6AC-435A-445C-ACBE-5FC2FE35DA92}" type="slidenum">
              <a:rPr lang="en-AU" altLang="en-US" smtClean="0">
                <a:latin typeface="Times New Roman" panose="02020603050405020304" pitchFamily="18" charset="0"/>
              </a:rPr>
              <a:pPr/>
              <a:t>1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2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26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98021" indent="-30693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27725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881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0990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00994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208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8317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7426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8638-5477-4DE8-824C-559D4CD709B0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63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A282A-01B4-49D5-A730-DF1C8A27D8F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1462649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5A282A-01B4-49D5-A730-DF1C8A27D8F9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27464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28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909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NZ" altLang="en-US" dirty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750AA-4A2D-4A26-A78C-8BB04A39D76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41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7D6AC-435A-445C-ACBE-5FC2FE35DA92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3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9A05BD1-EC11-4377-98D2-834D4DA167CC}" type="slidenum">
              <a:rPr lang="en-AU" altLang="en-US" smtClean="0">
                <a:latin typeface="Times New Roman" panose="02020603050405020304" pitchFamily="18" charset="0"/>
              </a:rPr>
              <a:pPr/>
              <a:t>4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7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98021" indent="-30693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27725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881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0990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00994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208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8317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7426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8638-5477-4DE8-824C-559D4CD709B0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1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9A05BD1-EC11-4377-98D2-834D4DA167CC}" type="slidenum">
              <a:rPr lang="en-AU" altLang="en-US" smtClean="0">
                <a:latin typeface="Times New Roman" panose="02020603050405020304" pitchFamily="18" charset="0"/>
              </a:rPr>
              <a:pPr/>
              <a:t>6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5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993" indent="-29615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4605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8447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2289" indent="-23692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6131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9974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3816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7658" indent="-236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E8262EB-D9F9-403E-8584-B93178E92D88}" type="slidenum">
              <a:rPr lang="en-AU" altLang="en-US" smtClean="0">
                <a:latin typeface="Times New Roman" panose="02020603050405020304" pitchFamily="18" charset="0"/>
              </a:rPr>
              <a:pPr/>
              <a:t>7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192989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9A05BD1-EC11-4377-98D2-834D4DA167CC}" type="slidenum">
              <a:rPr lang="en-AU" altLang="en-US" smtClean="0">
                <a:latin typeface="Times New Roman" panose="02020603050405020304" pitchFamily="18" charset="0"/>
              </a:rPr>
              <a:pPr/>
              <a:t>8</a:t>
            </a:fld>
            <a:endParaRPr lang="en-AU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0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61003-ACF0-4AF5-A7DC-F6DDA3735BB5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89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5BD1-EC11-4377-98D2-834D4DA167C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0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98021" indent="-30693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27725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881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09904" indent="-24554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00994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19208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8317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74265" indent="-2455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D8638-5477-4DE8-824C-559D4CD709B0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6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44B1-67E0-4358-93A5-AEEBC09DF2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33573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D9C94-6C37-457E-BE37-1C0F756F2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771561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7" y="908051"/>
            <a:ext cx="2783416" cy="526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3" y="908051"/>
            <a:ext cx="8149167" cy="526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E7B6-4D66-4338-97C6-DB689DB733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49180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A3C4D-E275-4AF6-A92D-E9100BC0C4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59702993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44B1-67E0-4358-93A5-AEEBC09DF2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3357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43BF-E6CD-4AC5-B331-BA684DB66F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6792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6741-AD87-4887-B971-A6C6E90221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46723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3" y="2060575"/>
            <a:ext cx="54652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2060575"/>
            <a:ext cx="546734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1FEE-133A-4969-919D-8E895AE1D6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788499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2812-46C5-41DC-8FF3-CC23BF7219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9989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9F15-5E9E-4A04-B733-6DC4347A0A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92026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EAE5-9DD8-45B4-8106-79912CBBAA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5601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43BF-E6CD-4AC5-B331-BA684DB66F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679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2B65-B191-4BC7-AD7D-25CD642C4D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4579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2A88E-26E8-4D39-A2D7-B6DF3D7E8F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1276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D9C94-6C37-457E-BE37-1C0F756F2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771561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7" y="908051"/>
            <a:ext cx="2783416" cy="526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3" y="908051"/>
            <a:ext cx="8149167" cy="526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E7B6-4D66-4338-97C6-DB689DB733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491808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A3C4D-E275-4AF6-A92D-E9100BC0C4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59702993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2150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7130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8807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4091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243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6741-AD87-4887-B971-A6C6E90221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4672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813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7144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0912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4795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9551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671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3" y="2060575"/>
            <a:ext cx="54652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2060575"/>
            <a:ext cx="546734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1FEE-133A-4969-919D-8E895AE1D6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78849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2812-46C5-41DC-8FF3-CC23BF7219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9989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9F15-5E9E-4A04-B733-6DC4347A0A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392026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EAE5-9DD8-45B4-8106-79912CBBAA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5601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2B65-B191-4BC7-AD7D-25CD642C4D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4579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2A88E-26E8-4D39-A2D7-B6DF3D7E8F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1276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2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908050"/>
            <a:ext cx="11136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2060575"/>
            <a:ext cx="111363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F16215-F6E3-4300-B2A3-FA637922CE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  <p:sldLayoutId id="2147485073" r:id="rId12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anose="05000000000000000000" pitchFamily="2" charset="2"/>
        <a:buBlip>
          <a:blip r:embed="rId15"/>
        </a:buBlip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908050"/>
            <a:ext cx="11136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2060575"/>
            <a:ext cx="111363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WARN International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F16215-F6E3-4300-B2A3-FA637922CE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  <p:sldLayoutId id="2147485077" r:id="rId2"/>
    <p:sldLayoutId id="2147485078" r:id="rId3"/>
    <p:sldLayoutId id="2147485079" r:id="rId4"/>
    <p:sldLayoutId id="2147485080" r:id="rId5"/>
    <p:sldLayoutId id="2147485081" r:id="rId6"/>
    <p:sldLayoutId id="2147485082" r:id="rId7"/>
    <p:sldLayoutId id="2147485083" r:id="rId8"/>
    <p:sldLayoutId id="2147485084" r:id="rId9"/>
    <p:sldLayoutId id="2147485085" r:id="rId10"/>
    <p:sldLayoutId id="2147485086" r:id="rId11"/>
    <p:sldLayoutId id="2147485087" r:id="rId12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anose="05000000000000000000" pitchFamily="2" charset="2"/>
        <a:buBlip>
          <a:blip r:embed="rId15"/>
        </a:buBlip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0A03-44E4-4841-AC45-170A301CD1E7}" type="datetimeFigureOut">
              <a:rPr lang="en-NZ" smtClean="0"/>
              <a:t>1/12/2022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BED6-FE26-4F42-A5F0-384E815040D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5559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  <p:sldLayoutId id="2147485097" r:id="rId8"/>
    <p:sldLayoutId id="2147485098" r:id="rId9"/>
    <p:sldLayoutId id="2147485099" r:id="rId10"/>
    <p:sldLayoutId id="2147485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9.jp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21.jp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695325" y="6210300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NZ" alt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Warninternational.com</a:t>
            </a: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8927EC-5BA8-4002-8DA4-F0DBF6619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6" name="Rectangle 19475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15156" y="260648"/>
            <a:ext cx="7160964" cy="2991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en-US" sz="51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Triple Sentence©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en-US" sz="51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Delivering a difficult message</a:t>
            </a:r>
          </a:p>
        </p:txBody>
      </p:sp>
      <p:pic>
        <p:nvPicPr>
          <p:cNvPr id="19460" name="Picture 19459">
            <a:extLst>
              <a:ext uri="{FF2B5EF4-FFF2-40B4-BE49-F238E27FC236}">
                <a16:creationId xmlns:a16="http://schemas.microsoft.com/office/drawing/2014/main" id="{1700863A-3124-2712-18D8-B8A4AD2E8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7" r="12658" b="2"/>
          <a:stretch/>
        </p:blipFill>
        <p:spPr>
          <a:xfrm>
            <a:off x="5735960" y="851516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91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76672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  <a:latin typeface="Lato Black" panose="020F0A02020204030203" pitchFamily="34" charset="0"/>
              </a:rPr>
              <a:t>Triple Sentence© - Method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2060848"/>
            <a:ext cx="12192000" cy="4525962"/>
          </a:xfrm>
        </p:spPr>
        <p:txBody>
          <a:bodyPr/>
          <a:lstStyle/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What you want to say / this is what happened </a:t>
            </a:r>
            <a:r>
              <a:rPr lang="en-GB" alt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(Negative)</a:t>
            </a: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3600" b="1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This is the reason for it / the result                     </a:t>
            </a:r>
            <a:r>
              <a:rPr lang="en-GB" alt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(Neutral)</a:t>
            </a: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36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Where to from here /  what should they do      </a:t>
            </a:r>
            <a:r>
              <a:rPr lang="en-GB" alt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(Positive)</a:t>
            </a:r>
          </a:p>
        </p:txBody>
      </p:sp>
    </p:spTree>
    <p:extLst>
      <p:ext uri="{BB962C8B-B14F-4D97-AF65-F5344CB8AC3E}">
        <p14:creationId xmlns:p14="http://schemas.microsoft.com/office/powerpoint/2010/main" val="35839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6" name="Rectangle 19475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479376" y="116632"/>
            <a:ext cx="6544846" cy="2991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en-US" sz="47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Triple Direction© 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altLang="en-US" sz="44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Encouraging better behaviour</a:t>
            </a:r>
          </a:p>
        </p:txBody>
      </p:sp>
      <p:pic>
        <p:nvPicPr>
          <p:cNvPr id="19460" name="Picture 19459">
            <a:extLst>
              <a:ext uri="{FF2B5EF4-FFF2-40B4-BE49-F238E27FC236}">
                <a16:creationId xmlns:a16="http://schemas.microsoft.com/office/drawing/2014/main" id="{1700863A-3124-2712-18D8-B8A4AD2E8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7" r="12658" b="2"/>
          <a:stretch/>
        </p:blipFill>
        <p:spPr>
          <a:xfrm>
            <a:off x="5550888" y="851516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24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76672"/>
            <a:ext cx="12192000" cy="136815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  <a:latin typeface="Lato Black" panose="020F0A02020204030203"/>
              </a:rPr>
              <a:t>Triple Direction© - Method</a:t>
            </a:r>
            <a:br>
              <a:rPr lang="en-US" altLang="en-US" sz="4000" dirty="0">
                <a:solidFill>
                  <a:schemeClr val="tx1"/>
                </a:solidFill>
                <a:latin typeface="Lato Black" panose="020F0A02020204030203"/>
              </a:rPr>
            </a:br>
            <a:r>
              <a:rPr lang="en-US" altLang="en-US" sz="3600" b="0" dirty="0">
                <a:solidFill>
                  <a:schemeClr val="tx1"/>
                </a:solidFill>
                <a:latin typeface="Lato Black" panose="020F0A02020204030203"/>
              </a:rPr>
              <a:t>Three Warnings</a:t>
            </a:r>
            <a:endParaRPr lang="en-US" altLang="en-US" sz="4000" b="0" dirty="0">
              <a:solidFill>
                <a:schemeClr val="tx1"/>
              </a:solidFill>
              <a:latin typeface="Lato Black" panose="020F0A02020204030203"/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1271464" y="2420888"/>
            <a:ext cx="10297144" cy="4525962"/>
          </a:xfrm>
        </p:spPr>
        <p:txBody>
          <a:bodyPr/>
          <a:lstStyle/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What they are doing</a:t>
            </a: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36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What is the impact of what they are doing</a:t>
            </a: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36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What do you want them to do</a:t>
            </a:r>
          </a:p>
        </p:txBody>
      </p:sp>
    </p:spTree>
    <p:extLst>
      <p:ext uri="{BB962C8B-B14F-4D97-AF65-F5344CB8AC3E}">
        <p14:creationId xmlns:p14="http://schemas.microsoft.com/office/powerpoint/2010/main" val="5316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131" y="-24255"/>
            <a:ext cx="12047737" cy="11430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tx1"/>
                </a:solidFill>
                <a:latin typeface="Lato Black" panose="020F0A02020204030203" pitchFamily="34" charset="0"/>
              </a:rPr>
              <a:t>Debriefing Events</a:t>
            </a:r>
          </a:p>
        </p:txBody>
      </p:sp>
    </p:spTree>
    <p:extLst>
      <p:ext uri="{BB962C8B-B14F-4D97-AF65-F5344CB8AC3E}">
        <p14:creationId xmlns:p14="http://schemas.microsoft.com/office/powerpoint/2010/main" val="42714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1598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tx1"/>
                </a:solidFill>
                <a:latin typeface="Lato Black" panose="020F0A02020204030203" pitchFamily="34" charset="0"/>
              </a:rPr>
              <a:t>Hot, Formal, Psych Debrief</a:t>
            </a:r>
          </a:p>
        </p:txBody>
      </p:sp>
      <p:graphicFrame>
        <p:nvGraphicFramePr>
          <p:cNvPr id="4" name="Content Placeholder 3" hidden="1">
            <a:extLst>
              <a:ext uri="{FF2B5EF4-FFF2-40B4-BE49-F238E27FC236}">
                <a16:creationId xmlns:a16="http://schemas.microsoft.com/office/drawing/2014/main" id="{76179BCF-4A43-EBAB-FC5A-F63C18766A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050" y="2060575"/>
          <a:ext cx="11136313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Hexagon 6">
            <a:extLst>
              <a:ext uri="{FF2B5EF4-FFF2-40B4-BE49-F238E27FC236}">
                <a16:creationId xmlns:a16="http://schemas.microsoft.com/office/drawing/2014/main" id="{C1BE3206-8DA9-1D22-C045-833DDEE9D058}"/>
              </a:ext>
            </a:extLst>
          </p:cNvPr>
          <p:cNvSpPr/>
          <p:nvPr/>
        </p:nvSpPr>
        <p:spPr>
          <a:xfrm>
            <a:off x="480242" y="1485691"/>
            <a:ext cx="3071764" cy="2592288"/>
          </a:xfrm>
          <a:prstGeom prst="hex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What went well?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60F5A9E-B872-E242-6E3E-7285D8ECBB7F}"/>
              </a:ext>
            </a:extLst>
          </p:cNvPr>
          <p:cNvSpPr/>
          <p:nvPr/>
        </p:nvSpPr>
        <p:spPr>
          <a:xfrm>
            <a:off x="3863752" y="2747970"/>
            <a:ext cx="3071764" cy="2592288"/>
          </a:xfrm>
          <a:prstGeom prst="hex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What do differently?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9E76CF5-19E3-CA13-CD69-95643661D744}"/>
              </a:ext>
            </a:extLst>
          </p:cNvPr>
          <p:cNvSpPr/>
          <p:nvPr/>
        </p:nvSpPr>
        <p:spPr>
          <a:xfrm>
            <a:off x="7464152" y="4044114"/>
            <a:ext cx="3071764" cy="2592288"/>
          </a:xfrm>
          <a:prstGeom prst="hex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What follow-up required?</a:t>
            </a:r>
            <a:endParaRPr kumimoji="0" lang="en-N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-33504" y="1844824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ADAPTING TO OUR BUSY WORLD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3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 looking at the camera&#10;&#10;Description generated with very high confidence">
            <a:extLst>
              <a:ext uri="{FF2B5EF4-FFF2-40B4-BE49-F238E27FC236}">
                <a16:creationId xmlns:a16="http://schemas.microsoft.com/office/drawing/2014/main" id="{FD33BD88-3E52-4EDA-B400-950C4F6FE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7" y="-60497"/>
            <a:ext cx="12385374" cy="69789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7F98E-45AD-A449-3C29-1CA251B7E9ED}"/>
              </a:ext>
            </a:extLst>
          </p:cNvPr>
          <p:cNvSpPr txBox="1"/>
          <p:nvPr/>
        </p:nvSpPr>
        <p:spPr>
          <a:xfrm>
            <a:off x="7984670" y="4741812"/>
            <a:ext cx="63191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Sleep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7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, outdoor, person, water&#10;&#10;Description automatically generated">
            <a:extLst>
              <a:ext uri="{FF2B5EF4-FFF2-40B4-BE49-F238E27FC236}">
                <a16:creationId xmlns:a16="http://schemas.microsoft.com/office/drawing/2014/main" id="{372D6C0D-5461-4701-93D4-EE756BB76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"/>
            <a:ext cx="12192000" cy="69089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088C5-F410-F0E7-0CEB-86CD85471A11}"/>
              </a:ext>
            </a:extLst>
          </p:cNvPr>
          <p:cNvSpPr txBox="1"/>
          <p:nvPr/>
        </p:nvSpPr>
        <p:spPr>
          <a:xfrm>
            <a:off x="7680176" y="764704"/>
            <a:ext cx="6197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Breathe</a:t>
            </a:r>
            <a:endParaRPr kumimoji="0" lang="en-NZ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6096000" y="6008391"/>
            <a:ext cx="6096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www.warninternational.com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5505"/>
            <a:ext cx="12192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d Times Rg" panose="020B0605020000020001" pitchFamily="34" charset="0"/>
                <a:ea typeface="+mn-ea"/>
                <a:cs typeface="+mn-cs"/>
              </a:rPr>
              <a:t> </a:t>
            </a:r>
            <a:r>
              <a:rPr kumimoji="0" lang="en-NZ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d Times Rg" panose="020B0605020000020001" pitchFamily="34" charset="0"/>
                <a:ea typeface="+mn-ea"/>
                <a:cs typeface="+mn-cs"/>
              </a:rPr>
              <a:t>You’ve Got This!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4" y="3528700"/>
            <a:ext cx="2066274" cy="3160587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1F69C8BB-E65C-49D6-AB99-5CB721C02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3841"/>
          <a:stretch/>
        </p:blipFill>
        <p:spPr>
          <a:xfrm>
            <a:off x="9144000" y="1498398"/>
            <a:ext cx="2365904" cy="1795491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3B7DC6-0A1A-445C-88AB-620F9F168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09" y="4229900"/>
            <a:ext cx="5184291" cy="1888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19700-9E5A-4104-A86F-A72983AAFD92}"/>
              </a:ext>
            </a:extLst>
          </p:cNvPr>
          <p:cNvGrpSpPr/>
          <p:nvPr/>
        </p:nvGrpSpPr>
        <p:grpSpPr>
          <a:xfrm>
            <a:off x="8723895" y="3605893"/>
            <a:ext cx="3285473" cy="947215"/>
            <a:chOff x="9048328" y="5949280"/>
            <a:chExt cx="2941810" cy="882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B08A12-1B2F-4896-9F3C-5CD81F07B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60496" y="6093296"/>
              <a:ext cx="566192" cy="5661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2D7C83-12EB-45EB-88FF-7D2538B5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48328" y="6103168"/>
              <a:ext cx="566192" cy="5661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B84AD5-1BFB-4803-9858-ED3D05A08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64352" y="5949280"/>
              <a:ext cx="1567517" cy="8825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15844-58C7-4942-A08A-3CA025EE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381282" y="6099376"/>
              <a:ext cx="608856" cy="608856"/>
            </a:xfrm>
            <a:prstGeom prst="rect">
              <a:avLst/>
            </a:prstGeom>
          </p:spPr>
        </p:pic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DB63E7B-74F9-4435-94F9-4D1D58B334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81" y="3528700"/>
            <a:ext cx="2155618" cy="31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5A48BC-C5EB-4F1B-AA97-8FB2E323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7645" b="-425"/>
          <a:stretch/>
        </p:blipFill>
        <p:spPr>
          <a:xfrm>
            <a:off x="1574017" y="406442"/>
            <a:ext cx="8504262" cy="60936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081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D9CE-40B0-469D-A7BB-8B0023708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16799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Arial Black" panose="020B0A04020102020204" pitchFamily="34" charset="0"/>
              </a:rPr>
              <a:t>Catastrophising!</a:t>
            </a:r>
            <a:endParaRPr lang="en-NZ" sz="6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2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8" name="Rectangle 19467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7180028" y="3376123"/>
            <a:ext cx="4515147" cy="15292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CHALLENGING CONVERSATIONS</a:t>
            </a:r>
          </a:p>
        </p:txBody>
      </p:sp>
      <p:pic>
        <p:nvPicPr>
          <p:cNvPr id="3" name="Picture 2" descr="A person kissing a baby&#10;&#10;Description automatically generated with medium confidence">
            <a:extLst>
              <a:ext uri="{FF2B5EF4-FFF2-40B4-BE49-F238E27FC236}">
                <a16:creationId xmlns:a16="http://schemas.microsoft.com/office/drawing/2014/main" id="{C421600D-8B2D-C587-3F58-009AA9976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6" b="3"/>
          <a:stretch/>
        </p:blipFill>
        <p:spPr>
          <a:xfrm>
            <a:off x="5538033" y="793315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Picture 3" descr="A couple of boys laughing&#10;&#10;Description automatically generated with low confidence">
            <a:extLst>
              <a:ext uri="{FF2B5EF4-FFF2-40B4-BE49-F238E27FC236}">
                <a16:creationId xmlns:a16="http://schemas.microsoft.com/office/drawing/2014/main" id="{9C774B83-158C-19DF-05B4-36EB7BE44B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8714" b="-1"/>
          <a:stretch/>
        </p:blipFill>
        <p:spPr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3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76672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  <a:latin typeface="Lato Black" panose="020F0A02020204030203"/>
              </a:rPr>
              <a:t>Guidelines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772816"/>
            <a:ext cx="10945216" cy="4525962"/>
          </a:xfrm>
        </p:spPr>
        <p:txBody>
          <a:bodyPr/>
          <a:lstStyle/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Think twice, speak once – </a:t>
            </a: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slow is smooth, smooth is fast</a:t>
            </a:r>
            <a:endParaRPr lang="en-GB" altLang="en-US" sz="36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36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The higher the emotion – </a:t>
            </a: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the longer your pause, the shorter your reply &amp; the greater the distance away</a:t>
            </a: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endParaRPr lang="en-GB" altLang="en-US" sz="28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rabicPeriod"/>
            </a:pP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Try to get the person to </a:t>
            </a:r>
            <a:r>
              <a:rPr lang="en-GB" alt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THINK</a:t>
            </a: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 – </a:t>
            </a:r>
          </a:p>
          <a:p>
            <a:pPr marL="1143000" lvl="1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lphaLcParenR"/>
            </a:pP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ask them a question</a:t>
            </a:r>
          </a:p>
          <a:p>
            <a:pPr marL="1143000" lvl="1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lphaLcParenR"/>
            </a:pP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think about what you just said</a:t>
            </a:r>
          </a:p>
          <a:p>
            <a:pPr marL="1143000" lvl="1" indent="-742950" eaLnBrk="1" hangingPunct="1">
              <a:lnSpc>
                <a:spcPct val="80000"/>
              </a:lnSpc>
              <a:buClr>
                <a:srgbClr val="990000"/>
              </a:buClr>
              <a:buSzPct val="80000"/>
              <a:buFont typeface="+mj-lt"/>
              <a:buAutoNum type="alphaLcParenR"/>
            </a:pPr>
            <a:r>
              <a:rPr lang="en-GB" altLang="en-US" sz="2800" dirty="0">
                <a:solidFill>
                  <a:schemeClr val="tx1"/>
                </a:solidFill>
                <a:latin typeface="Lato" panose="020F0502020204030203" pitchFamily="34" charset="0"/>
              </a:rPr>
              <a:t>think about their behaviour</a:t>
            </a:r>
          </a:p>
        </p:txBody>
      </p:sp>
    </p:spTree>
    <p:extLst>
      <p:ext uri="{BB962C8B-B14F-4D97-AF65-F5344CB8AC3E}">
        <p14:creationId xmlns:p14="http://schemas.microsoft.com/office/powerpoint/2010/main" val="17476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5145B8-643D-4FA1-8365-78B095DD3422}"/>
              </a:ext>
            </a:extLst>
          </p:cNvPr>
          <p:cNvSpPr/>
          <p:nvPr/>
        </p:nvSpPr>
        <p:spPr>
          <a:xfrm>
            <a:off x="8008" y="3140968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5400" b="1" dirty="0">
                <a:latin typeface="Lato Black" panose="020F0A02020204030203"/>
              </a:rPr>
              <a:t>Managing Emotions</a:t>
            </a:r>
          </a:p>
        </p:txBody>
      </p:sp>
    </p:spTree>
    <p:extLst>
      <p:ext uri="{BB962C8B-B14F-4D97-AF65-F5344CB8AC3E}">
        <p14:creationId xmlns:p14="http://schemas.microsoft.com/office/powerpoint/2010/main" val="30798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900" name="Rectangle 37899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426509" y="1470991"/>
            <a:ext cx="3268665" cy="3434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Acknowledging The Emotion Disarms It!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3EBDE3C2-E89E-4826-9B4B-B49448D9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r="5467" b="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person, outdoor, woman, holding&#10;&#10;Description automatically generated">
            <a:extLst>
              <a:ext uri="{FF2B5EF4-FFF2-40B4-BE49-F238E27FC236}">
                <a16:creationId xmlns:a16="http://schemas.microsoft.com/office/drawing/2014/main" id="{4DA053CF-FADD-4C3F-832C-EBCA3D801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r="-2" b="19391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5" name="Picture 4" descr="A picture containing person, man, wall, indoor&#10;&#10;Description generated with very high confidence">
            <a:extLst>
              <a:ext uri="{FF2B5EF4-FFF2-40B4-BE49-F238E27FC236}">
                <a16:creationId xmlns:a16="http://schemas.microsoft.com/office/drawing/2014/main" id="{67D94E0F-E745-436A-823E-ED7C01BBB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284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5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6" name="Rectangle 19475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767408" y="332656"/>
            <a:ext cx="6782077" cy="2991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51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Triple A©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5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De-escalation</a:t>
            </a:r>
          </a:p>
        </p:txBody>
      </p:sp>
      <p:pic>
        <p:nvPicPr>
          <p:cNvPr id="19460" name="Picture 19459">
            <a:extLst>
              <a:ext uri="{FF2B5EF4-FFF2-40B4-BE49-F238E27FC236}">
                <a16:creationId xmlns:a16="http://schemas.microsoft.com/office/drawing/2014/main" id="{1700863A-3124-2712-18D8-B8A4AD2E8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7" r="12658" b="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1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95325" y="549275"/>
            <a:ext cx="11136313" cy="1143000"/>
          </a:xfrm>
        </p:spPr>
        <p:txBody>
          <a:bodyPr/>
          <a:lstStyle/>
          <a:p>
            <a:pPr eaLnBrk="1" hangingPunct="1"/>
            <a:r>
              <a:rPr lang="en-NZ" altLang="en-US" sz="4000" dirty="0">
                <a:solidFill>
                  <a:schemeClr val="tx1"/>
                </a:solidFill>
                <a:latin typeface="Lato Black" panose="020F0A02020204030203" pitchFamily="34" charset="0"/>
              </a:rPr>
              <a:t>Triple A</a:t>
            </a:r>
            <a:r>
              <a:rPr lang="en-NZ" altLang="en-US" sz="4000" dirty="0">
                <a:solidFill>
                  <a:schemeClr val="tx1"/>
                </a:solidFill>
                <a:latin typeface="Lato" panose="020F0502020204030203" pitchFamily="34" charset="0"/>
              </a:rPr>
              <a:t>©</a:t>
            </a:r>
            <a:r>
              <a:rPr lang="en-NZ" altLang="en-US" sz="4000" dirty="0">
                <a:solidFill>
                  <a:schemeClr val="tx1"/>
                </a:solidFill>
                <a:latin typeface="Lato Black" panose="020F0A02020204030203" pitchFamily="34" charset="0"/>
              </a:rPr>
              <a:t> - Method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556172" y="1916832"/>
            <a:ext cx="11604624" cy="4032250"/>
          </a:xfrm>
        </p:spPr>
        <p:txBody>
          <a:bodyPr/>
          <a:lstStyle/>
          <a:p>
            <a:pPr marL="742950" indent="-742950" eaLnBrk="1" hangingPunct="1"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A</a:t>
            </a:r>
            <a:r>
              <a:rPr lang="en-NZ" altLang="en-US" sz="4400" dirty="0">
                <a:solidFill>
                  <a:schemeClr val="tx1"/>
                </a:solidFill>
                <a:latin typeface="Lato" panose="020F0502020204030203" pitchFamily="34" charset="0"/>
              </a:rPr>
              <a:t>gree – 		  </a:t>
            </a: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(make it sound that way)   </a:t>
            </a: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&amp;</a:t>
            </a:r>
            <a:endParaRPr lang="en-NZ" altLang="en-US" sz="440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742950" indent="-742950" eaLnBrk="1" hangingPunct="1">
              <a:spcBef>
                <a:spcPct val="45000"/>
              </a:spcBef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A</a:t>
            </a:r>
            <a:r>
              <a:rPr lang="en-NZ" altLang="en-US" sz="4400" dirty="0">
                <a:solidFill>
                  <a:schemeClr val="tx1"/>
                </a:solidFill>
                <a:latin typeface="Lato" panose="020F0502020204030203" pitchFamily="34" charset="0"/>
              </a:rPr>
              <a:t>cknowledge</a:t>
            </a: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 –  </a:t>
            </a: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(the situation or emotion)</a:t>
            </a:r>
            <a:r>
              <a:rPr lang="en-NZ" alt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 </a:t>
            </a: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&amp;</a:t>
            </a:r>
          </a:p>
          <a:p>
            <a:pPr marL="742950" indent="-742950" eaLnBrk="1" hangingPunct="1">
              <a:spcBef>
                <a:spcPct val="45000"/>
              </a:spcBef>
              <a:buClr>
                <a:srgbClr val="990000"/>
              </a:buClr>
              <a:buSzPct val="60000"/>
              <a:buFont typeface="+mj-lt"/>
              <a:buAutoNum type="arabicPeriod"/>
            </a:pPr>
            <a:r>
              <a:rPr lang="en-NZ" altLang="en-US" sz="4400" b="1" dirty="0">
                <a:solidFill>
                  <a:schemeClr val="tx1"/>
                </a:solidFill>
                <a:latin typeface="Lato" panose="020F0502020204030203" pitchFamily="34" charset="0"/>
              </a:rPr>
              <a:t>A</a:t>
            </a:r>
            <a:r>
              <a:rPr lang="en-NZ" altLang="en-US" sz="4400" dirty="0">
                <a:solidFill>
                  <a:schemeClr val="tx1"/>
                </a:solidFill>
                <a:latin typeface="Lato" panose="020F0502020204030203" pitchFamily="34" charset="0"/>
              </a:rPr>
              <a:t>ct – 			  </a:t>
            </a:r>
            <a:r>
              <a:rPr lang="en-NZ" altLang="en-US" sz="3600" dirty="0">
                <a:solidFill>
                  <a:schemeClr val="tx1"/>
                </a:solidFill>
                <a:latin typeface="Lato" panose="020F0502020204030203" pitchFamily="34" charset="0"/>
              </a:rPr>
              <a:t>(what can you do?)</a:t>
            </a:r>
          </a:p>
        </p:txBody>
      </p:sp>
    </p:spTree>
    <p:extLst>
      <p:ext uri="{BB962C8B-B14F-4D97-AF65-F5344CB8AC3E}">
        <p14:creationId xmlns:p14="http://schemas.microsoft.com/office/powerpoint/2010/main" val="27757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Blank Presentation">
  <a:themeElements>
    <a:clrScheme name="Blank Presentatio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Slide</Template>
  <TotalTime>25167</TotalTime>
  <Words>252</Words>
  <Application>Microsoft Office PowerPoint</Application>
  <PresentationFormat>Widescreen</PresentationFormat>
  <Paragraphs>64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Calibri Light</vt:lpstr>
      <vt:lpstr>Garamond</vt:lpstr>
      <vt:lpstr>Good Times Rg</vt:lpstr>
      <vt:lpstr>Lato</vt:lpstr>
      <vt:lpstr>Lato Black</vt:lpstr>
      <vt:lpstr>Times New Roman</vt:lpstr>
      <vt:lpstr>Wingdings</vt:lpstr>
      <vt:lpstr>Blank Presentation</vt:lpstr>
      <vt:lpstr>Blank Presentation</vt:lpstr>
      <vt:lpstr>Office Theme</vt:lpstr>
      <vt:lpstr>PowerPoint Presentation</vt:lpstr>
      <vt:lpstr>PowerPoint Presentation</vt:lpstr>
      <vt:lpstr>Catastrophising!</vt:lpstr>
      <vt:lpstr>PowerPoint Presentation</vt:lpstr>
      <vt:lpstr>Guidelines</vt:lpstr>
      <vt:lpstr>PowerPoint Presentation</vt:lpstr>
      <vt:lpstr>Acknowledging The Emotion Disarms It!</vt:lpstr>
      <vt:lpstr>PowerPoint Presentation</vt:lpstr>
      <vt:lpstr>Triple A© - Method</vt:lpstr>
      <vt:lpstr>PowerPoint Presentation</vt:lpstr>
      <vt:lpstr>Triple Sentence© - Method</vt:lpstr>
      <vt:lpstr>PowerPoint Presentation</vt:lpstr>
      <vt:lpstr>Triple Direction© - Method Three Warnings</vt:lpstr>
      <vt:lpstr>Debriefing Events</vt:lpstr>
      <vt:lpstr>Hot, Formal, Psych Debrief</vt:lpstr>
      <vt:lpstr>PowerPoint Presentation</vt:lpstr>
      <vt:lpstr>PowerPoint Presentation</vt:lpstr>
      <vt:lpstr>PowerPoint Presentation</vt:lpstr>
      <vt:lpstr>PowerPoint Presentation</vt:lpstr>
    </vt:vector>
  </TitlesOfParts>
  <Company>FBI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 Programme</dc:title>
  <dc:creator>Lance Burdett</dc:creator>
  <cp:lastModifiedBy>Geraldine (Kerry) Bakkerus</cp:lastModifiedBy>
  <cp:revision>1106</cp:revision>
  <cp:lastPrinted>2022-11-20T02:17:08Z</cp:lastPrinted>
  <dcterms:created xsi:type="dcterms:W3CDTF">2001-11-06T18:57:48Z</dcterms:created>
  <dcterms:modified xsi:type="dcterms:W3CDTF">2022-12-01T00:53:31Z</dcterms:modified>
</cp:coreProperties>
</file>